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5" d="100"/>
          <a:sy n="25" d="100"/>
        </p:scale>
        <p:origin x="1392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57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15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0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4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0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6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7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09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7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81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57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7C413-D24F-4858-BBFA-D0F5752C7CB0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BABB-D41E-4960-8B7E-4BB6CDCC3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0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TOPIC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82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67" t="18886" r="52938" b="57039"/>
          <a:stretch/>
        </p:blipFill>
        <p:spPr>
          <a:xfrm>
            <a:off x="0" y="0"/>
            <a:ext cx="12192000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334" t="24073" r="42125" b="59446"/>
          <a:stretch/>
        </p:blipFill>
        <p:spPr>
          <a:xfrm>
            <a:off x="0" y="2476500"/>
            <a:ext cx="12192000" cy="1695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509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TOPIC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0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375" t="23704" r="40667" b="48148"/>
          <a:stretch/>
        </p:blipFill>
        <p:spPr>
          <a:xfrm>
            <a:off x="0" y="0"/>
            <a:ext cx="12192000" cy="2895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309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TOPIC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62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500" t="75185" r="41125" b="10000"/>
          <a:stretch/>
        </p:blipFill>
        <p:spPr>
          <a:xfrm>
            <a:off x="0" y="0"/>
            <a:ext cx="12192000" cy="15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625" t="56296" r="40500" b="31482"/>
          <a:stretch/>
        </p:blipFill>
        <p:spPr>
          <a:xfrm>
            <a:off x="0" y="1524000"/>
            <a:ext cx="12192000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19" t="43333" r="53125" b="45127"/>
          <a:stretch/>
        </p:blipFill>
        <p:spPr>
          <a:xfrm>
            <a:off x="0" y="2781300"/>
            <a:ext cx="12192000" cy="1187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26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TOPIC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54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125" t="74074" r="40375" b="11852"/>
          <a:stretch/>
        </p:blipFill>
        <p:spPr>
          <a:xfrm>
            <a:off x="0" y="0"/>
            <a:ext cx="12192000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500" t="58519" r="63625" b="31111"/>
          <a:stretch/>
        </p:blipFill>
        <p:spPr>
          <a:xfrm>
            <a:off x="0" y="1447800"/>
            <a:ext cx="1219200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500" t="39630" r="53875" b="47777"/>
          <a:stretch/>
        </p:blipFill>
        <p:spPr>
          <a:xfrm>
            <a:off x="0" y="3162300"/>
            <a:ext cx="12192000" cy="194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041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TOPIC 1</vt:lpstr>
      <vt:lpstr>PowerPoint Presentation</vt:lpstr>
      <vt:lpstr>TOPIC 2</vt:lpstr>
      <vt:lpstr>PowerPoint Presentation</vt:lpstr>
      <vt:lpstr>TOPIC 3</vt:lpstr>
      <vt:lpstr>PowerPoint Presentation</vt:lpstr>
      <vt:lpstr>TOPIC 4</vt:lpstr>
      <vt:lpstr>PowerPoint Presentation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</dc:title>
  <dc:creator>Games</dc:creator>
  <cp:lastModifiedBy>Games</cp:lastModifiedBy>
  <cp:revision>2</cp:revision>
  <dcterms:created xsi:type="dcterms:W3CDTF">2019-03-08T10:01:41Z</dcterms:created>
  <dcterms:modified xsi:type="dcterms:W3CDTF">2019-03-08T10:17:54Z</dcterms:modified>
</cp:coreProperties>
</file>